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72" r:id="rId2"/>
    <p:sldMasterId id="2147483684" r:id="rId3"/>
    <p:sldMasterId id="2147483744" r:id="rId4"/>
    <p:sldMasterId id="2147483756" r:id="rId5"/>
  </p:sldMasterIdLst>
  <p:notesMasterIdLst>
    <p:notesMasterId r:id="rId13"/>
  </p:notesMasterIdLst>
  <p:sldIdLst>
    <p:sldId id="257" r:id="rId6"/>
    <p:sldId id="289" r:id="rId7"/>
    <p:sldId id="262" r:id="rId8"/>
    <p:sldId id="267" r:id="rId9"/>
    <p:sldId id="287" r:id="rId10"/>
    <p:sldId id="281" r:id="rId11"/>
    <p:sldId id="269" r:id="rId12"/>
  </p:sldIdLst>
  <p:sldSz cx="9144000" cy="5143500" type="screen16x9"/>
  <p:notesSz cx="6797675" cy="9926638"/>
  <p:embeddedFontLst>
    <p:embeddedFont>
      <p:font typeface="Verdana" panose="020B0604030504040204" pitchFamily="34" charset="0"/>
      <p:regular r:id="rId14"/>
      <p:bold r:id="rId15"/>
      <p:italic r:id="rId16"/>
      <p:boldItalic r:id="rId17"/>
    </p:embeddedFont>
    <p:embeddedFont>
      <p:font typeface="Book Antiqua" panose="02040602050305030304" pitchFamily="18" charset="0"/>
      <p:regular r:id="rId18"/>
      <p:bold r:id="rId19"/>
      <p:italic r:id="rId20"/>
      <p:boldItalic r:id="rId21"/>
    </p:embeddedFont>
    <p:embeddedFont>
      <p:font typeface="Wingdings 2" panose="05020102010507070707" pitchFamily="18" charset="2"/>
      <p:regular r:id="rId22"/>
    </p:embeddedFont>
    <p:embeddedFont>
      <p:font typeface="Lucida Sans" panose="020B0602030504020204" pitchFamily="3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Wingdings 3" panose="05040102010807070707" pitchFamily="18" charset="2"/>
      <p:regular r:id="rId31"/>
    </p:embeddedFont>
    <p:embeddedFont>
      <p:font typeface="Roboto" panose="020B0604020202020204" charset="0"/>
      <p:regular r:id="rId32"/>
      <p:bold r:id="rId33"/>
      <p:italic r:id="rId34"/>
      <p:boldItalic r:id="rId3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249"/>
    <a:srgbClr val="A9DA74"/>
    <a:srgbClr val="EBE600"/>
    <a:srgbClr val="FFFF00"/>
    <a:srgbClr val="FF3300"/>
    <a:srgbClr val="B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629" autoAdjust="0"/>
  </p:normalViewPr>
  <p:slideViewPr>
    <p:cSldViewPr>
      <p:cViewPr>
        <p:scale>
          <a:sx n="160" d="100"/>
          <a:sy n="160" d="100"/>
        </p:scale>
        <p:origin x="-204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8.fntdata"/><Relationship Id="rId34" Type="http://schemas.openxmlformats.org/officeDocument/2006/relationships/font" Target="fonts/font21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font" Target="fonts/font20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11.fntdata"/><Relationship Id="rId32" Type="http://schemas.openxmlformats.org/officeDocument/2006/relationships/font" Target="fonts/font19.fntdata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font" Target="fonts/font22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850DE-0362-4A0E-ACD8-40571556FD34}" type="doc">
      <dgm:prSet loTypeId="urn:microsoft.com/office/officeart/2005/8/layout/list1" loCatId="list" qsTypeId="urn:microsoft.com/office/officeart/2005/8/quickstyle/simple2" qsCatId="simple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338C24D1-11AD-4CC3-A13E-24299DAA4C90}">
      <dgm:prSet phldrT="[Текст]" custT="1"/>
      <dgm:spPr/>
      <dgm:t>
        <a:bodyPr/>
        <a:lstStyle/>
        <a:p>
          <a:pPr algn="ctr" rtl="0"/>
          <a:r>
            <a:rPr lang="ru-RU" sz="1100" b="0" i="0" dirty="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проверки (плановые/ внеплановые, документарные/выездные)</a:t>
          </a:r>
          <a:endParaRPr lang="ru-RU" sz="1100" dirty="0"/>
        </a:p>
      </dgm:t>
    </dgm:pt>
    <dgm:pt modelId="{0393AF45-5136-4055-9BC3-28AD6C687517}" type="parTrans" cxnId="{85084E91-8224-40F4-8EBD-FE1D04E4DBA8}">
      <dgm:prSet/>
      <dgm:spPr/>
      <dgm:t>
        <a:bodyPr/>
        <a:lstStyle/>
        <a:p>
          <a:pPr algn="ctr"/>
          <a:endParaRPr lang="ru-RU" sz="2000"/>
        </a:p>
      </dgm:t>
    </dgm:pt>
    <dgm:pt modelId="{075FFBCA-8DC0-400A-BBBC-319B165E47A0}" type="sibTrans" cxnId="{85084E91-8224-40F4-8EBD-FE1D04E4DBA8}">
      <dgm:prSet/>
      <dgm:spPr/>
      <dgm:t>
        <a:bodyPr/>
        <a:lstStyle/>
        <a:p>
          <a:pPr algn="ctr"/>
          <a:endParaRPr lang="ru-RU" sz="2000"/>
        </a:p>
      </dgm:t>
    </dgm:pt>
    <dgm:pt modelId="{4C72C58E-3E81-44A1-A60F-EC61E91FD1ED}">
      <dgm:prSet phldrT="[Текст]" custT="1"/>
      <dgm:spPr/>
      <dgm:t>
        <a:bodyPr/>
        <a:lstStyle/>
        <a:p>
          <a:pPr algn="ctr" rtl="0"/>
          <a:r>
            <a:rPr lang="ru-RU" sz="11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мероприятия по контролю без взаимодействия с юридическими лицами, индивидуальными предпринимателями (плановые рейдовые осмотры (обследования) лесных участков и патрулирование)</a:t>
          </a:r>
          <a:endParaRPr lang="ru-RU" sz="1100" dirty="0"/>
        </a:p>
      </dgm:t>
    </dgm:pt>
    <dgm:pt modelId="{F361314B-C6EA-45CE-BCC5-C94AEE2F1565}" type="parTrans" cxnId="{7C91C2F9-2F38-41A7-B936-CB862DFA6919}">
      <dgm:prSet/>
      <dgm:spPr/>
      <dgm:t>
        <a:bodyPr/>
        <a:lstStyle/>
        <a:p>
          <a:pPr algn="ctr"/>
          <a:endParaRPr lang="ru-RU" sz="2000"/>
        </a:p>
      </dgm:t>
    </dgm:pt>
    <dgm:pt modelId="{2BE66BE9-565C-46F0-9DE7-0537674672C6}" type="sibTrans" cxnId="{7C91C2F9-2F38-41A7-B936-CB862DFA6919}">
      <dgm:prSet/>
      <dgm:spPr/>
      <dgm:t>
        <a:bodyPr/>
        <a:lstStyle/>
        <a:p>
          <a:pPr algn="ctr"/>
          <a:endParaRPr lang="ru-RU" sz="2000"/>
        </a:p>
      </dgm:t>
    </dgm:pt>
    <dgm:pt modelId="{3EA4053B-7627-424E-B691-75F1B2EDC648}">
      <dgm:prSet custT="1"/>
      <dgm:spPr/>
      <dgm:t>
        <a:bodyPr/>
        <a:lstStyle/>
        <a:p>
          <a:pPr algn="ctr"/>
          <a:r>
            <a:rPr lang="ru-RU" sz="11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административные расследования</a:t>
          </a:r>
          <a:endParaRPr lang="ru-RU" sz="1100" dirty="0"/>
        </a:p>
      </dgm:t>
    </dgm:pt>
    <dgm:pt modelId="{9058AF6D-0624-4448-B342-0AFDB3C08C33}" type="parTrans" cxnId="{E777C68E-8858-4786-9137-64FDF68E5365}">
      <dgm:prSet/>
      <dgm:spPr/>
      <dgm:t>
        <a:bodyPr/>
        <a:lstStyle/>
        <a:p>
          <a:pPr algn="ctr"/>
          <a:endParaRPr lang="ru-RU" sz="2000"/>
        </a:p>
      </dgm:t>
    </dgm:pt>
    <dgm:pt modelId="{F61493BF-4ACA-4699-A1E5-E8FA51008671}" type="sibTrans" cxnId="{E777C68E-8858-4786-9137-64FDF68E5365}">
      <dgm:prSet/>
      <dgm:spPr/>
      <dgm:t>
        <a:bodyPr/>
        <a:lstStyle/>
        <a:p>
          <a:pPr algn="ctr"/>
          <a:endParaRPr lang="ru-RU" sz="2000"/>
        </a:p>
      </dgm:t>
    </dgm:pt>
    <dgm:pt modelId="{A2B81B39-E167-483A-8D66-FAA74AE1A740}">
      <dgm:prSet custT="1"/>
      <dgm:spPr/>
      <dgm:t>
        <a:bodyPr/>
        <a:lstStyle/>
        <a:p>
          <a:pPr algn="ctr"/>
          <a:r>
            <a:rPr lang="ru-RU" sz="11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производство по делам об административных правонарушениях</a:t>
          </a:r>
          <a:endParaRPr lang="ru-RU" sz="11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0CD762-48C9-4F8C-9AB7-425771594F57}" type="parTrans" cxnId="{475402DA-2058-426D-950D-16E94970483A}">
      <dgm:prSet/>
      <dgm:spPr/>
      <dgm:t>
        <a:bodyPr/>
        <a:lstStyle/>
        <a:p>
          <a:pPr algn="ctr"/>
          <a:endParaRPr lang="ru-RU" sz="2000"/>
        </a:p>
      </dgm:t>
    </dgm:pt>
    <dgm:pt modelId="{0F6FC102-D16B-4804-8CE9-E2A3F70D0134}" type="sibTrans" cxnId="{475402DA-2058-426D-950D-16E94970483A}">
      <dgm:prSet/>
      <dgm:spPr/>
      <dgm:t>
        <a:bodyPr/>
        <a:lstStyle/>
        <a:p>
          <a:pPr algn="ctr"/>
          <a:endParaRPr lang="ru-RU" sz="2000"/>
        </a:p>
      </dgm:t>
    </dgm:pt>
    <dgm:pt modelId="{C83B37F3-DA73-4608-8126-46518D4E31EE}" type="pres">
      <dgm:prSet presAssocID="{855850DE-0362-4A0E-ACD8-40571556FD34}" presName="linear" presStyleCnt="0">
        <dgm:presLayoutVars>
          <dgm:dir/>
          <dgm:animLvl val="lvl"/>
          <dgm:resizeHandles val="exact"/>
        </dgm:presLayoutVars>
      </dgm:prSet>
      <dgm:spPr/>
    </dgm:pt>
    <dgm:pt modelId="{C15A185A-7323-4F4A-B8FA-FF56684559BC}" type="pres">
      <dgm:prSet presAssocID="{338C24D1-11AD-4CC3-A13E-24299DAA4C90}" presName="parentLin" presStyleCnt="0"/>
      <dgm:spPr/>
    </dgm:pt>
    <dgm:pt modelId="{F6264D68-7A88-4E7F-A42C-EFC119C04089}" type="pres">
      <dgm:prSet presAssocID="{338C24D1-11AD-4CC3-A13E-24299DAA4C90}" presName="parentLeftMargin" presStyleLbl="node1" presStyleIdx="0" presStyleCnt="4"/>
      <dgm:spPr/>
    </dgm:pt>
    <dgm:pt modelId="{379480D6-B8CD-4483-9DAB-66EA9CCBE7BA}" type="pres">
      <dgm:prSet presAssocID="{338C24D1-11AD-4CC3-A13E-24299DAA4C90}" presName="parentText" presStyleLbl="node1" presStyleIdx="0" presStyleCnt="4" custLinFactX="8515" custLinFactNeighborX="100000" custLinFactNeighborY="-13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55CD15-2139-479E-834D-70E114C2F861}" type="pres">
      <dgm:prSet presAssocID="{338C24D1-11AD-4CC3-A13E-24299DAA4C90}" presName="negativeSpace" presStyleCnt="0"/>
      <dgm:spPr/>
    </dgm:pt>
    <dgm:pt modelId="{6DEB6465-840F-4431-B3C4-8D7382A24AE5}" type="pres">
      <dgm:prSet presAssocID="{338C24D1-11AD-4CC3-A13E-24299DAA4C90}" presName="childText" presStyleLbl="conFgAcc1" presStyleIdx="0" presStyleCnt="4" custScaleX="100000">
        <dgm:presLayoutVars>
          <dgm:bulletEnabled val="1"/>
        </dgm:presLayoutVars>
      </dgm:prSet>
      <dgm:spPr/>
    </dgm:pt>
    <dgm:pt modelId="{F64CFB6A-F666-41E2-8937-D7CDE3EEDF01}" type="pres">
      <dgm:prSet presAssocID="{075FFBCA-8DC0-400A-BBBC-319B165E47A0}" presName="spaceBetweenRectangles" presStyleCnt="0"/>
      <dgm:spPr/>
    </dgm:pt>
    <dgm:pt modelId="{3852D68C-504E-4E11-A8BB-A1D903FF93EE}" type="pres">
      <dgm:prSet presAssocID="{4C72C58E-3E81-44A1-A60F-EC61E91FD1ED}" presName="parentLin" presStyleCnt="0"/>
      <dgm:spPr/>
    </dgm:pt>
    <dgm:pt modelId="{6A762413-6B03-44D7-BA2F-D9D1F57F35AD}" type="pres">
      <dgm:prSet presAssocID="{4C72C58E-3E81-44A1-A60F-EC61E91FD1ED}" presName="parentLeftMargin" presStyleLbl="node1" presStyleIdx="0" presStyleCnt="4"/>
      <dgm:spPr/>
    </dgm:pt>
    <dgm:pt modelId="{E53325E7-59D5-445D-8696-F012E1BB21CE}" type="pres">
      <dgm:prSet presAssocID="{4C72C58E-3E81-44A1-A60F-EC61E91FD1ED}" presName="parentText" presStyleLbl="node1" presStyleIdx="1" presStyleCnt="4" custLinFactX="8344" custLinFactNeighborX="100000" custLinFactNeighborY="-61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4DBCA-AF79-41D8-ABBF-3D68A5680944}" type="pres">
      <dgm:prSet presAssocID="{4C72C58E-3E81-44A1-A60F-EC61E91FD1ED}" presName="negativeSpace" presStyleCnt="0"/>
      <dgm:spPr/>
    </dgm:pt>
    <dgm:pt modelId="{B0D8B9E6-30EC-43AA-859A-058434AF7F94}" type="pres">
      <dgm:prSet presAssocID="{4C72C58E-3E81-44A1-A60F-EC61E91FD1ED}" presName="childText" presStyleLbl="conFgAcc1" presStyleIdx="1" presStyleCnt="4" custScaleX="100000">
        <dgm:presLayoutVars>
          <dgm:bulletEnabled val="1"/>
        </dgm:presLayoutVars>
      </dgm:prSet>
      <dgm:spPr/>
    </dgm:pt>
    <dgm:pt modelId="{91906D72-BA12-41BD-8DE3-C1B8096C1CCE}" type="pres">
      <dgm:prSet presAssocID="{2BE66BE9-565C-46F0-9DE7-0537674672C6}" presName="spaceBetweenRectangles" presStyleCnt="0"/>
      <dgm:spPr/>
    </dgm:pt>
    <dgm:pt modelId="{910B19E0-489B-4016-8FDD-BB30FAD6AEB6}" type="pres">
      <dgm:prSet presAssocID="{3EA4053B-7627-424E-B691-75F1B2EDC648}" presName="parentLin" presStyleCnt="0"/>
      <dgm:spPr/>
    </dgm:pt>
    <dgm:pt modelId="{9FB00BC1-C43F-43B2-94C3-C02475CFD0B2}" type="pres">
      <dgm:prSet presAssocID="{3EA4053B-7627-424E-B691-75F1B2EDC648}" presName="parentLeftMargin" presStyleLbl="node1" presStyleIdx="1" presStyleCnt="4"/>
      <dgm:spPr/>
    </dgm:pt>
    <dgm:pt modelId="{0FF89F3B-8BAB-4F42-8919-4231D11284DC}" type="pres">
      <dgm:prSet presAssocID="{3EA4053B-7627-424E-B691-75F1B2EDC648}" presName="parentText" presStyleLbl="node1" presStyleIdx="2" presStyleCnt="4" custLinFactX="8896" custLinFactNeighborX="100000" custLinFactNeighborY="-1972">
        <dgm:presLayoutVars>
          <dgm:chMax val="0"/>
          <dgm:bulletEnabled val="1"/>
        </dgm:presLayoutVars>
      </dgm:prSet>
      <dgm:spPr/>
    </dgm:pt>
    <dgm:pt modelId="{37F31903-5FDC-4BF5-BF86-35CA65047AA3}" type="pres">
      <dgm:prSet presAssocID="{3EA4053B-7627-424E-B691-75F1B2EDC648}" presName="negativeSpace" presStyleCnt="0"/>
      <dgm:spPr/>
    </dgm:pt>
    <dgm:pt modelId="{9DB58B36-0799-44D1-97ED-191B60232649}" type="pres">
      <dgm:prSet presAssocID="{3EA4053B-7627-424E-B691-75F1B2EDC648}" presName="childText" presStyleLbl="conFgAcc1" presStyleIdx="2" presStyleCnt="4" custScaleX="100000">
        <dgm:presLayoutVars>
          <dgm:bulletEnabled val="1"/>
        </dgm:presLayoutVars>
      </dgm:prSet>
      <dgm:spPr/>
    </dgm:pt>
    <dgm:pt modelId="{90A717CA-7B27-48D2-87B0-8448E6C21406}" type="pres">
      <dgm:prSet presAssocID="{F61493BF-4ACA-4699-A1E5-E8FA51008671}" presName="spaceBetweenRectangles" presStyleCnt="0"/>
      <dgm:spPr/>
    </dgm:pt>
    <dgm:pt modelId="{FFABD6D6-53B4-4C71-B26A-062A3827BEE4}" type="pres">
      <dgm:prSet presAssocID="{A2B81B39-E167-483A-8D66-FAA74AE1A740}" presName="parentLin" presStyleCnt="0"/>
      <dgm:spPr/>
    </dgm:pt>
    <dgm:pt modelId="{8AE03108-311B-48D7-AC3E-7FF9CE3755B6}" type="pres">
      <dgm:prSet presAssocID="{A2B81B39-E167-483A-8D66-FAA74AE1A740}" presName="parentLeftMargin" presStyleLbl="node1" presStyleIdx="2" presStyleCnt="4"/>
      <dgm:spPr/>
    </dgm:pt>
    <dgm:pt modelId="{80BB57BC-AEB0-47EF-BF28-B8E621551B5C}" type="pres">
      <dgm:prSet presAssocID="{A2B81B39-E167-483A-8D66-FAA74AE1A740}" presName="parentText" presStyleLbl="node1" presStyleIdx="3" presStyleCnt="4" custLinFactX="8344" custLinFactNeighborX="100000" custLinFactNeighborY="2206">
        <dgm:presLayoutVars>
          <dgm:chMax val="0"/>
          <dgm:bulletEnabled val="1"/>
        </dgm:presLayoutVars>
      </dgm:prSet>
      <dgm:spPr/>
    </dgm:pt>
    <dgm:pt modelId="{4F5E5F6E-9884-4C42-B417-2163E9CD79BA}" type="pres">
      <dgm:prSet presAssocID="{A2B81B39-E167-483A-8D66-FAA74AE1A740}" presName="negativeSpace" presStyleCnt="0"/>
      <dgm:spPr/>
    </dgm:pt>
    <dgm:pt modelId="{0848A622-4280-4B36-9D68-C651E49A3BB6}" type="pres">
      <dgm:prSet presAssocID="{A2B81B39-E167-483A-8D66-FAA74AE1A740}" presName="childText" presStyleLbl="conFgAcc1" presStyleIdx="3" presStyleCnt="4" custScaleX="100000">
        <dgm:presLayoutVars>
          <dgm:bulletEnabled val="1"/>
        </dgm:presLayoutVars>
      </dgm:prSet>
      <dgm:spPr/>
    </dgm:pt>
  </dgm:ptLst>
  <dgm:cxnLst>
    <dgm:cxn modelId="{D988C229-1F28-479F-B111-2E3F15412C13}" type="presOf" srcId="{338C24D1-11AD-4CC3-A13E-24299DAA4C90}" destId="{379480D6-B8CD-4483-9DAB-66EA9CCBE7BA}" srcOrd="1" destOrd="0" presId="urn:microsoft.com/office/officeart/2005/8/layout/list1"/>
    <dgm:cxn modelId="{E777C68E-8858-4786-9137-64FDF68E5365}" srcId="{855850DE-0362-4A0E-ACD8-40571556FD34}" destId="{3EA4053B-7627-424E-B691-75F1B2EDC648}" srcOrd="2" destOrd="0" parTransId="{9058AF6D-0624-4448-B342-0AFDB3C08C33}" sibTransId="{F61493BF-4ACA-4699-A1E5-E8FA51008671}"/>
    <dgm:cxn modelId="{892AA688-0940-4257-A808-074D7C00DE2B}" type="presOf" srcId="{855850DE-0362-4A0E-ACD8-40571556FD34}" destId="{C83B37F3-DA73-4608-8126-46518D4E31EE}" srcOrd="0" destOrd="0" presId="urn:microsoft.com/office/officeart/2005/8/layout/list1"/>
    <dgm:cxn modelId="{21EF85A1-6031-40B1-9532-8650F9BA64D8}" type="presOf" srcId="{4C72C58E-3E81-44A1-A60F-EC61E91FD1ED}" destId="{E53325E7-59D5-445D-8696-F012E1BB21CE}" srcOrd="1" destOrd="0" presId="urn:microsoft.com/office/officeart/2005/8/layout/list1"/>
    <dgm:cxn modelId="{72DE6C10-EBA2-4A2E-BC9A-BDA3A1D9BE07}" type="presOf" srcId="{4C72C58E-3E81-44A1-A60F-EC61E91FD1ED}" destId="{6A762413-6B03-44D7-BA2F-D9D1F57F35AD}" srcOrd="0" destOrd="0" presId="urn:microsoft.com/office/officeart/2005/8/layout/list1"/>
    <dgm:cxn modelId="{7C91C2F9-2F38-41A7-B936-CB862DFA6919}" srcId="{855850DE-0362-4A0E-ACD8-40571556FD34}" destId="{4C72C58E-3E81-44A1-A60F-EC61E91FD1ED}" srcOrd="1" destOrd="0" parTransId="{F361314B-C6EA-45CE-BCC5-C94AEE2F1565}" sibTransId="{2BE66BE9-565C-46F0-9DE7-0537674672C6}"/>
    <dgm:cxn modelId="{475402DA-2058-426D-950D-16E94970483A}" srcId="{855850DE-0362-4A0E-ACD8-40571556FD34}" destId="{A2B81B39-E167-483A-8D66-FAA74AE1A740}" srcOrd="3" destOrd="0" parTransId="{F40CD762-48C9-4F8C-9AB7-425771594F57}" sibTransId="{0F6FC102-D16B-4804-8CE9-E2A3F70D0134}"/>
    <dgm:cxn modelId="{85084E91-8224-40F4-8EBD-FE1D04E4DBA8}" srcId="{855850DE-0362-4A0E-ACD8-40571556FD34}" destId="{338C24D1-11AD-4CC3-A13E-24299DAA4C90}" srcOrd="0" destOrd="0" parTransId="{0393AF45-5136-4055-9BC3-28AD6C687517}" sibTransId="{075FFBCA-8DC0-400A-BBBC-319B165E47A0}"/>
    <dgm:cxn modelId="{4E894D95-92B2-4E2F-825F-E630A21BCE75}" type="presOf" srcId="{A2B81B39-E167-483A-8D66-FAA74AE1A740}" destId="{80BB57BC-AEB0-47EF-BF28-B8E621551B5C}" srcOrd="1" destOrd="0" presId="urn:microsoft.com/office/officeart/2005/8/layout/list1"/>
    <dgm:cxn modelId="{783B2BEF-6117-425F-97F4-AEEB97426589}" type="presOf" srcId="{3EA4053B-7627-424E-B691-75F1B2EDC648}" destId="{9FB00BC1-C43F-43B2-94C3-C02475CFD0B2}" srcOrd="0" destOrd="0" presId="urn:microsoft.com/office/officeart/2005/8/layout/list1"/>
    <dgm:cxn modelId="{953F4D3D-6130-41CF-B0A3-C43178CC7E4F}" type="presOf" srcId="{3EA4053B-7627-424E-B691-75F1B2EDC648}" destId="{0FF89F3B-8BAB-4F42-8919-4231D11284DC}" srcOrd="1" destOrd="0" presId="urn:microsoft.com/office/officeart/2005/8/layout/list1"/>
    <dgm:cxn modelId="{CE1D813E-3391-41A2-A120-0568153DF76E}" type="presOf" srcId="{338C24D1-11AD-4CC3-A13E-24299DAA4C90}" destId="{F6264D68-7A88-4E7F-A42C-EFC119C04089}" srcOrd="0" destOrd="0" presId="urn:microsoft.com/office/officeart/2005/8/layout/list1"/>
    <dgm:cxn modelId="{E87E7F8B-6F15-42EB-8038-DA9B17A9B555}" type="presOf" srcId="{A2B81B39-E167-483A-8D66-FAA74AE1A740}" destId="{8AE03108-311B-48D7-AC3E-7FF9CE3755B6}" srcOrd="0" destOrd="0" presId="urn:microsoft.com/office/officeart/2005/8/layout/list1"/>
    <dgm:cxn modelId="{BE3BEB36-C9DA-4608-8A01-FE7FD9922018}" type="presParOf" srcId="{C83B37F3-DA73-4608-8126-46518D4E31EE}" destId="{C15A185A-7323-4F4A-B8FA-FF56684559BC}" srcOrd="0" destOrd="0" presId="urn:microsoft.com/office/officeart/2005/8/layout/list1"/>
    <dgm:cxn modelId="{B083373B-D1C8-4A5F-A337-41436AF60862}" type="presParOf" srcId="{C15A185A-7323-4F4A-B8FA-FF56684559BC}" destId="{F6264D68-7A88-4E7F-A42C-EFC119C04089}" srcOrd="0" destOrd="0" presId="urn:microsoft.com/office/officeart/2005/8/layout/list1"/>
    <dgm:cxn modelId="{1476134F-3CFC-4BB4-B937-04CE540D99AC}" type="presParOf" srcId="{C15A185A-7323-4F4A-B8FA-FF56684559BC}" destId="{379480D6-B8CD-4483-9DAB-66EA9CCBE7BA}" srcOrd="1" destOrd="0" presId="urn:microsoft.com/office/officeart/2005/8/layout/list1"/>
    <dgm:cxn modelId="{7387B4F7-C8DE-4FB6-9775-E347CFFE890A}" type="presParOf" srcId="{C83B37F3-DA73-4608-8126-46518D4E31EE}" destId="{FC55CD15-2139-479E-834D-70E114C2F861}" srcOrd="1" destOrd="0" presId="urn:microsoft.com/office/officeart/2005/8/layout/list1"/>
    <dgm:cxn modelId="{F659E5D1-5F07-4332-9F6E-0A2F9B69E51D}" type="presParOf" srcId="{C83B37F3-DA73-4608-8126-46518D4E31EE}" destId="{6DEB6465-840F-4431-B3C4-8D7382A24AE5}" srcOrd="2" destOrd="0" presId="urn:microsoft.com/office/officeart/2005/8/layout/list1"/>
    <dgm:cxn modelId="{EA40CCE1-D422-4BDF-9B79-4843016869FB}" type="presParOf" srcId="{C83B37F3-DA73-4608-8126-46518D4E31EE}" destId="{F64CFB6A-F666-41E2-8937-D7CDE3EEDF01}" srcOrd="3" destOrd="0" presId="urn:microsoft.com/office/officeart/2005/8/layout/list1"/>
    <dgm:cxn modelId="{762DBD42-61EC-4C49-84C3-4F5D7860864A}" type="presParOf" srcId="{C83B37F3-DA73-4608-8126-46518D4E31EE}" destId="{3852D68C-504E-4E11-A8BB-A1D903FF93EE}" srcOrd="4" destOrd="0" presId="urn:microsoft.com/office/officeart/2005/8/layout/list1"/>
    <dgm:cxn modelId="{25789AAA-A04A-4270-BE87-79DA6FD1D3C5}" type="presParOf" srcId="{3852D68C-504E-4E11-A8BB-A1D903FF93EE}" destId="{6A762413-6B03-44D7-BA2F-D9D1F57F35AD}" srcOrd="0" destOrd="0" presId="urn:microsoft.com/office/officeart/2005/8/layout/list1"/>
    <dgm:cxn modelId="{9DD1095A-2C15-4EF6-9028-4A4C7864B9E7}" type="presParOf" srcId="{3852D68C-504E-4E11-A8BB-A1D903FF93EE}" destId="{E53325E7-59D5-445D-8696-F012E1BB21CE}" srcOrd="1" destOrd="0" presId="urn:microsoft.com/office/officeart/2005/8/layout/list1"/>
    <dgm:cxn modelId="{8A043E3E-8205-4D24-B72A-4BB21F2E32DA}" type="presParOf" srcId="{C83B37F3-DA73-4608-8126-46518D4E31EE}" destId="{8AA4DBCA-AF79-41D8-ABBF-3D68A5680944}" srcOrd="5" destOrd="0" presId="urn:microsoft.com/office/officeart/2005/8/layout/list1"/>
    <dgm:cxn modelId="{8B6A848B-8A54-4CF3-889E-B1FEBB688818}" type="presParOf" srcId="{C83B37F3-DA73-4608-8126-46518D4E31EE}" destId="{B0D8B9E6-30EC-43AA-859A-058434AF7F94}" srcOrd="6" destOrd="0" presId="urn:microsoft.com/office/officeart/2005/8/layout/list1"/>
    <dgm:cxn modelId="{F0F3CC46-847B-4791-A316-02A07C5EBB1F}" type="presParOf" srcId="{C83B37F3-DA73-4608-8126-46518D4E31EE}" destId="{91906D72-BA12-41BD-8DE3-C1B8096C1CCE}" srcOrd="7" destOrd="0" presId="urn:microsoft.com/office/officeart/2005/8/layout/list1"/>
    <dgm:cxn modelId="{2519E8B9-DA5F-4060-9F67-B2243C8986E8}" type="presParOf" srcId="{C83B37F3-DA73-4608-8126-46518D4E31EE}" destId="{910B19E0-489B-4016-8FDD-BB30FAD6AEB6}" srcOrd="8" destOrd="0" presId="urn:microsoft.com/office/officeart/2005/8/layout/list1"/>
    <dgm:cxn modelId="{924D9757-9C3B-4580-A1E3-5751A24CB418}" type="presParOf" srcId="{910B19E0-489B-4016-8FDD-BB30FAD6AEB6}" destId="{9FB00BC1-C43F-43B2-94C3-C02475CFD0B2}" srcOrd="0" destOrd="0" presId="urn:microsoft.com/office/officeart/2005/8/layout/list1"/>
    <dgm:cxn modelId="{669CF997-C1C1-4F86-8CC4-1F92BFFBBDFC}" type="presParOf" srcId="{910B19E0-489B-4016-8FDD-BB30FAD6AEB6}" destId="{0FF89F3B-8BAB-4F42-8919-4231D11284DC}" srcOrd="1" destOrd="0" presId="urn:microsoft.com/office/officeart/2005/8/layout/list1"/>
    <dgm:cxn modelId="{7F7A3D45-35E9-4B32-9125-9B9AE4F1761B}" type="presParOf" srcId="{C83B37F3-DA73-4608-8126-46518D4E31EE}" destId="{37F31903-5FDC-4BF5-BF86-35CA65047AA3}" srcOrd="9" destOrd="0" presId="urn:microsoft.com/office/officeart/2005/8/layout/list1"/>
    <dgm:cxn modelId="{626A5BD5-1B13-4835-959D-D6812A7727C3}" type="presParOf" srcId="{C83B37F3-DA73-4608-8126-46518D4E31EE}" destId="{9DB58B36-0799-44D1-97ED-191B60232649}" srcOrd="10" destOrd="0" presId="urn:microsoft.com/office/officeart/2005/8/layout/list1"/>
    <dgm:cxn modelId="{42B09372-3A2D-4497-B45F-2AF0910D1AB7}" type="presParOf" srcId="{C83B37F3-DA73-4608-8126-46518D4E31EE}" destId="{90A717CA-7B27-48D2-87B0-8448E6C21406}" srcOrd="11" destOrd="0" presId="urn:microsoft.com/office/officeart/2005/8/layout/list1"/>
    <dgm:cxn modelId="{90E6C333-055F-4929-8AB9-CBE268F97FD5}" type="presParOf" srcId="{C83B37F3-DA73-4608-8126-46518D4E31EE}" destId="{FFABD6D6-53B4-4C71-B26A-062A3827BEE4}" srcOrd="12" destOrd="0" presId="urn:microsoft.com/office/officeart/2005/8/layout/list1"/>
    <dgm:cxn modelId="{A4B24134-73D6-493F-8DD5-832D734E1721}" type="presParOf" srcId="{FFABD6D6-53B4-4C71-B26A-062A3827BEE4}" destId="{8AE03108-311B-48D7-AC3E-7FF9CE3755B6}" srcOrd="0" destOrd="0" presId="urn:microsoft.com/office/officeart/2005/8/layout/list1"/>
    <dgm:cxn modelId="{530CC567-9837-4BC6-8BEA-568361F17339}" type="presParOf" srcId="{FFABD6D6-53B4-4C71-B26A-062A3827BEE4}" destId="{80BB57BC-AEB0-47EF-BF28-B8E621551B5C}" srcOrd="1" destOrd="0" presId="urn:microsoft.com/office/officeart/2005/8/layout/list1"/>
    <dgm:cxn modelId="{04CAE8CF-FFB9-4500-9FA7-26673E60C1FE}" type="presParOf" srcId="{C83B37F3-DA73-4608-8126-46518D4E31EE}" destId="{4F5E5F6E-9884-4C42-B417-2163E9CD79BA}" srcOrd="13" destOrd="0" presId="urn:microsoft.com/office/officeart/2005/8/layout/list1"/>
    <dgm:cxn modelId="{711D75BF-D896-43F5-AAF7-18EA17FBEB88}" type="presParOf" srcId="{C83B37F3-DA73-4608-8126-46518D4E31EE}" destId="{0848A622-4280-4B36-9D68-C651E49A3BB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B6465-840F-4431-B3C4-8D7382A24AE5}">
      <dsp:nvSpPr>
        <dsp:cNvPr id="0" name=""/>
        <dsp:cNvSpPr/>
      </dsp:nvSpPr>
      <dsp:spPr>
        <a:xfrm>
          <a:off x="0" y="302751"/>
          <a:ext cx="684076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9480D6-B8CD-4483-9DAB-66EA9CCBE7BA}">
      <dsp:nvSpPr>
        <dsp:cNvPr id="0" name=""/>
        <dsp:cNvSpPr/>
      </dsp:nvSpPr>
      <dsp:spPr>
        <a:xfrm>
          <a:off x="1091819" y="44916"/>
          <a:ext cx="4788532" cy="5018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проверки (плановые/ внеплановые, документарные/выездные)</a:t>
          </a:r>
          <a:endParaRPr lang="ru-RU" sz="1100" kern="1200" dirty="0"/>
        </a:p>
      </dsp:txBody>
      <dsp:txXfrm>
        <a:off x="1116317" y="69414"/>
        <a:ext cx="4739536" cy="452844"/>
      </dsp:txXfrm>
    </dsp:sp>
    <dsp:sp modelId="{B0D8B9E6-30EC-43AA-859A-058434AF7F94}">
      <dsp:nvSpPr>
        <dsp:cNvPr id="0" name=""/>
        <dsp:cNvSpPr/>
      </dsp:nvSpPr>
      <dsp:spPr>
        <a:xfrm>
          <a:off x="0" y="1073871"/>
          <a:ext cx="684076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3325E7-59D5-445D-8696-F012E1BB21CE}">
      <dsp:nvSpPr>
        <dsp:cNvPr id="0" name=""/>
        <dsp:cNvSpPr/>
      </dsp:nvSpPr>
      <dsp:spPr>
        <a:xfrm>
          <a:off x="1083631" y="792088"/>
          <a:ext cx="4788532" cy="5018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мероприятия по контролю без взаимодействия с юридическими лицами, индивидуальными предпринимателями (плановые рейдовые осмотры (обследования) лесных участков и патрулирование)</a:t>
          </a:r>
          <a:endParaRPr lang="ru-RU" sz="1100" kern="1200" dirty="0"/>
        </a:p>
      </dsp:txBody>
      <dsp:txXfrm>
        <a:off x="1108129" y="816586"/>
        <a:ext cx="4739536" cy="452844"/>
      </dsp:txXfrm>
    </dsp:sp>
    <dsp:sp modelId="{9DB58B36-0799-44D1-97ED-191B60232649}">
      <dsp:nvSpPr>
        <dsp:cNvPr id="0" name=""/>
        <dsp:cNvSpPr/>
      </dsp:nvSpPr>
      <dsp:spPr>
        <a:xfrm>
          <a:off x="0" y="1844992"/>
          <a:ext cx="684076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F89F3B-8BAB-4F42-8919-4231D11284DC}">
      <dsp:nvSpPr>
        <dsp:cNvPr id="0" name=""/>
        <dsp:cNvSpPr/>
      </dsp:nvSpPr>
      <dsp:spPr>
        <a:xfrm>
          <a:off x="1110063" y="1584175"/>
          <a:ext cx="4788532" cy="5018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административные расследования</a:t>
          </a:r>
          <a:endParaRPr lang="ru-RU" sz="1100" kern="1200" dirty="0"/>
        </a:p>
      </dsp:txBody>
      <dsp:txXfrm>
        <a:off x="1134561" y="1608673"/>
        <a:ext cx="4739536" cy="452844"/>
      </dsp:txXfrm>
    </dsp:sp>
    <dsp:sp modelId="{0848A622-4280-4B36-9D68-C651E49A3BB6}">
      <dsp:nvSpPr>
        <dsp:cNvPr id="0" name=""/>
        <dsp:cNvSpPr/>
      </dsp:nvSpPr>
      <dsp:spPr>
        <a:xfrm>
          <a:off x="0" y="2616111"/>
          <a:ext cx="684076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BB57BC-AEB0-47EF-BF28-B8E621551B5C}">
      <dsp:nvSpPr>
        <dsp:cNvPr id="0" name=""/>
        <dsp:cNvSpPr/>
      </dsp:nvSpPr>
      <dsp:spPr>
        <a:xfrm>
          <a:off x="1083631" y="2376262"/>
          <a:ext cx="4788532" cy="5018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0995" tIns="0" rIns="180995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производство по делам об административных правонарушениях</a:t>
          </a:r>
          <a:endParaRPr lang="ru-RU" sz="1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08129" y="2400760"/>
        <a:ext cx="4739536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B9542-28BF-4C43-AC91-48D4CD3DE553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A5F9B8-7EBC-41B1-BD5D-CBE78A9F615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7243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F9B8-7EBC-41B1-BD5D-CBE78A9F6157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85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0284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624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9917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541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794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032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391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0935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8661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380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8639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703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681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3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56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625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9976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901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8824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418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003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891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495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9435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774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817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2244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30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907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5609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5367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9403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3078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BC2F0-0D37-4B3B-8FF8-D920F5351F1E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955065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19863-E5C5-4179-8BAF-9B519060847A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902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1880839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5D19660A-BEAD-46CF-81F9-0A47CE47ECEC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603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7156D-9E83-4C3A-86A1-8DAEC0F8C6CA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4328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11197-598D-40A3-A450-9F383D43A029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0761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0D471-C85E-4783-818F-1CF333FC9A05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0097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C50D-E139-4A70-8A75-C279709191D9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5747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1C46B-08D4-4526-8D51-79BB89C735D5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237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463B-2254-4D7B-B956-1315D2232023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762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808C-229E-4613-965B-098662ADEE6F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5695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EAECC-0D6A-4780-B5F7-BD592ABB214B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6630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661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9911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4823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9904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930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97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004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8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1556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01549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723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8BFD-B2AF-402D-BF8C-365A42343D1B}" type="datetimeFigureOut">
              <a:rPr lang="ru-RU" smtClean="0"/>
              <a:t>27.09.2019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A3A08-245B-4136-89DC-F7DF9C91F9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965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683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83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>
                  <a:shade val="50000"/>
                </a:prstClr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>
                  <a:shade val="50000"/>
                </a:prstClr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09D3EC-781E-4506-B52B-4FA26525C36C}" type="slidenum">
              <a:rPr lang="ru-RU" smtClean="0">
                <a:solidFill>
                  <a:prstClr val="white">
                    <a:shade val="50000"/>
                  </a:prstClr>
                </a:solidFill>
                <a:latin typeface="Verdana" pitchFamily="34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dirty="0">
              <a:solidFill>
                <a:prstClr val="white">
                  <a:shade val="50000"/>
                </a:prstClr>
              </a:solidFill>
              <a:latin typeface="Verdana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207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8BFD-B2AF-402D-BF8C-365A42343D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A3A08-245B-4136-89DC-F7DF9C91F9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539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823" y="950119"/>
            <a:ext cx="9036178" cy="169277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71000"/>
                    </a:srgbClr>
                  </a:outerShdw>
                </a:effectLst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О правоприменительной практике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71000"/>
                    </a:srgbClr>
                  </a:outerShdw>
                </a:effectLst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Департамента лесного хозяйства Томской области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71000"/>
                    </a:srgbClr>
                  </a:outerShdw>
                </a:effectLst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и проблемных вопросах соблюдения лесного законодательства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90756" y="3867894"/>
            <a:ext cx="4929635" cy="1051346"/>
          </a:xfrm>
          <a:prstGeom prst="round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39552" y="3867894"/>
            <a:ext cx="4584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Зайцев Александр Сергеевич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Заместитель председателя комитета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государственного лесного и пожарного надзора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Департамента лесного хозяйства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50307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47504" y="27280"/>
            <a:ext cx="896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контролю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проводящиеся при осуществлении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государственного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лесного надзора (лесной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охраны)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 flipV="1">
            <a:off x="1036320" y="2004059"/>
            <a:ext cx="3679696" cy="5189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000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4521586"/>
              </p:ext>
            </p:extLst>
          </p:nvPr>
        </p:nvGraphicFramePr>
        <p:xfrm>
          <a:off x="1187624" y="1059582"/>
          <a:ext cx="684076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245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989510"/>
              </p:ext>
            </p:extLst>
          </p:nvPr>
        </p:nvGraphicFramePr>
        <p:xfrm>
          <a:off x="241682" y="987574"/>
          <a:ext cx="8712967" cy="3680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8472"/>
                <a:gridCol w="1152128"/>
                <a:gridCol w="1008112"/>
                <a:gridCol w="1089958"/>
                <a:gridCol w="1214297"/>
              </a:tblGrid>
              <a:tr h="2120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 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2017 год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2018 год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9</a:t>
                      </a:r>
                      <a:r>
                        <a:rPr lang="ru-RU" sz="1400" baseline="0" dirty="0" smtClean="0">
                          <a:effectLst/>
                        </a:rPr>
                        <a:t> месяцев </a:t>
                      </a:r>
                      <a:r>
                        <a:rPr lang="ru-RU" sz="1400" dirty="0" smtClean="0">
                          <a:effectLst/>
                        </a:rPr>
                        <a:t>2018 года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9</a:t>
                      </a:r>
                      <a:r>
                        <a:rPr lang="ru-RU" sz="1400" baseline="0" dirty="0" smtClean="0">
                          <a:effectLst/>
                        </a:rPr>
                        <a:t> месяцев </a:t>
                      </a:r>
                      <a:r>
                        <a:rPr lang="ru-RU" sz="1400" dirty="0" smtClean="0">
                          <a:effectLst/>
                        </a:rPr>
                        <a:t>2019 года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</a:tr>
              <a:tr h="206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Количество проведенных </a:t>
                      </a:r>
                      <a:r>
                        <a:rPr lang="ru-RU" sz="1400" dirty="0" smtClean="0">
                          <a:effectLst/>
                        </a:rPr>
                        <a:t>проверок 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8 562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11 542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7948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6637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Выявлено нарушений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1027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1 098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674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691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Число случаев незаконной </a:t>
                      </a:r>
                      <a:r>
                        <a:rPr lang="ru-RU" sz="1400" dirty="0" smtClean="0">
                          <a:effectLst/>
                        </a:rPr>
                        <a:t>рубки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349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250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147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151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Объем незаконных рубок, тыс. </a:t>
                      </a:r>
                      <a:r>
                        <a:rPr lang="ru-RU" sz="1400" dirty="0" smtClean="0">
                          <a:effectLst/>
                        </a:rPr>
                        <a:t>м</a:t>
                      </a:r>
                      <a:r>
                        <a:rPr lang="ru-RU" sz="1400" baseline="30000" dirty="0" smtClean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11,6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11,1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6,0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6,0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Ущерб от незаконных рубок, млн. руб</a:t>
                      </a:r>
                      <a:r>
                        <a:rPr lang="ru-RU" sz="1400" dirty="0" smtClean="0">
                          <a:effectLst/>
                        </a:rPr>
                        <a:t>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84,1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82,8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43,5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35,3</a:t>
                      </a:r>
                      <a:endParaRPr lang="ru-RU" sz="1400" dirty="0">
                        <a:effectLst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Возбуждено уголовных </a:t>
                      </a:r>
                      <a:r>
                        <a:rPr lang="ru-RU" sz="1400" dirty="0" smtClean="0">
                          <a:effectLst/>
                        </a:rPr>
                        <a:t>дел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298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234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Привлечено к уголовной ответственности, </a:t>
                      </a:r>
                      <a:r>
                        <a:rPr lang="ru-RU" sz="1400" dirty="0" smtClean="0">
                          <a:effectLst/>
                        </a:rPr>
                        <a:t>лиц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Составлено протоколов об административных правонарушениях, шт</a:t>
                      </a:r>
                      <a:r>
                        <a:rPr lang="ru-RU" sz="1400" dirty="0" smtClean="0">
                          <a:effectLst/>
                        </a:rPr>
                        <a:t>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678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844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521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540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Привлечено к административной ответственности, </a:t>
                      </a:r>
                      <a:r>
                        <a:rPr lang="ru-RU" sz="1400" dirty="0" smtClean="0">
                          <a:effectLst/>
                        </a:rPr>
                        <a:t>лиц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588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728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465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431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5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Сумма наложенных штрафов, млн. руб.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19,8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2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Взыскано штрафов, млн. руб.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9,7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10,2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5,2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8,6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325" marR="2332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44588" y="229604"/>
            <a:ext cx="75718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71326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2638" algn="l"/>
              </a:tabLst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Основные показатели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2638" algn="l"/>
              </a:tabLst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федерального государственного лесного надзора  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459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1812" y="556940"/>
            <a:ext cx="781236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Контроль за деятельностью пунктов приема и отгрузки древесины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291186"/>
              </p:ext>
            </p:extLst>
          </p:nvPr>
        </p:nvGraphicFramePr>
        <p:xfrm>
          <a:off x="539552" y="1059582"/>
          <a:ext cx="8191555" cy="3312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035"/>
                <a:gridCol w="2160240"/>
                <a:gridCol w="2520280"/>
              </a:tblGrid>
              <a:tr h="864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состоянию на </a:t>
                      </a:r>
                      <a:r>
                        <a:rPr lang="ru-RU" sz="11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30.10.2018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состоянию на </a:t>
                      </a:r>
                      <a:r>
                        <a:rPr lang="ru-RU" sz="11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30.10.2019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</a:t>
                      </a: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проверок всего, шт.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нарушений требований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лесного законодательства , </a:t>
                      </a: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нарушений требований  экологического законодательства, шт. 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59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Выявлено нарушений требований миграционного законодательства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775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86015"/>
            <a:ext cx="8136904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Контроль за транспортировкой древесины и пиломатериалов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9512" y="991407"/>
            <a:ext cx="4176463" cy="3020503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61498"/>
            <a:ext cx="4032448" cy="2878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317038"/>
              </p:ext>
            </p:extLst>
          </p:nvPr>
        </p:nvGraphicFramePr>
        <p:xfrm>
          <a:off x="4644008" y="987574"/>
          <a:ext cx="4320480" cy="30509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4256"/>
                <a:gridCol w="1008112"/>
                <a:gridCol w="1008112"/>
              </a:tblGrid>
              <a:tr h="720080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 месяцев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 месяцев 2019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проверок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проверенных сопроводительных документов, шт.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81868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нарушений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6" marR="91446" marT="45714" marB="4571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412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899592" y="771550"/>
            <a:ext cx="7075885" cy="3096344"/>
          </a:xfrm>
          <a:prstGeom prst="roundRect">
            <a:avLst/>
          </a:prstGeom>
          <a:solidFill>
            <a:srgbClr val="A9DA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black"/>
                </a:solidFill>
              </a:rPr>
              <a:t>Сообщения </a:t>
            </a:r>
            <a:r>
              <a:rPr lang="ru-RU" dirty="0">
                <a:solidFill>
                  <a:prstClr val="black"/>
                </a:solidFill>
              </a:rPr>
              <a:t>о </a:t>
            </a:r>
            <a:r>
              <a:rPr lang="ru-RU" dirty="0" err="1" smtClean="0">
                <a:solidFill>
                  <a:prstClr val="black"/>
                </a:solidFill>
              </a:rPr>
              <a:t>лесонарушениях</a:t>
            </a:r>
            <a:endParaRPr lang="ru-RU" dirty="0" smtClean="0">
              <a:solidFill>
                <a:prstClr val="black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prstClr val="black"/>
                </a:solidFill>
              </a:rPr>
              <a:t>Региональная диспетчерская служба лесного хозяйства Томской области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600" b="1" u="sng" dirty="0" smtClean="0">
              <a:solidFill>
                <a:prstClr val="black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solidFill>
                  <a:prstClr val="black"/>
                </a:solidFill>
              </a:rPr>
              <a:t>Прямая линия лесной охраны: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solidFill>
                  <a:prstClr val="black"/>
                </a:solidFill>
              </a:rPr>
              <a:t> 8-800-100-94-00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067" y="29254"/>
            <a:ext cx="1584325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244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959"/>
            <a:ext cx="1585456" cy="4074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34182" y="1923678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solidFill>
                <a:prstClr val="black"/>
              </a:solidFill>
              <a:effectLst>
                <a:glow rad="63500">
                  <a:srgbClr val="9BBB59">
                    <a:satMod val="175000"/>
                    <a:alpha val="40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44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2384</TotalTime>
  <Words>313</Words>
  <Application>Microsoft Office PowerPoint</Application>
  <PresentationFormat>Экран (16:9)</PresentationFormat>
  <Paragraphs>127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7</vt:i4>
      </vt:variant>
    </vt:vector>
  </HeadingPairs>
  <TitlesOfParts>
    <vt:vector size="22" baseType="lpstr">
      <vt:lpstr>Arial</vt:lpstr>
      <vt:lpstr>Times New Roman</vt:lpstr>
      <vt:lpstr>Verdana</vt:lpstr>
      <vt:lpstr>Book Antiqua</vt:lpstr>
      <vt:lpstr>Wingdings 2</vt:lpstr>
      <vt:lpstr>Lucida Sans</vt:lpstr>
      <vt:lpstr>Wingdings</vt:lpstr>
      <vt:lpstr>Calibri</vt:lpstr>
      <vt:lpstr>Wingdings 3</vt:lpstr>
      <vt:lpstr>Roboto</vt:lpstr>
      <vt:lpstr>Тема Office</vt:lpstr>
      <vt:lpstr>2_Тема Office</vt:lpstr>
      <vt:lpstr>1_Тема Office</vt:lpstr>
      <vt:lpstr>Апекс</vt:lpstr>
      <vt:lpstr>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Смелянцев Игорь Олегович</dc:creator>
  <cp:lastModifiedBy>Александр Сергеевич Зайцев</cp:lastModifiedBy>
  <cp:revision>204</cp:revision>
  <cp:lastPrinted>2018-10-30T03:02:55Z</cp:lastPrinted>
  <dcterms:created xsi:type="dcterms:W3CDTF">2018-01-26T09:47:51Z</dcterms:created>
  <dcterms:modified xsi:type="dcterms:W3CDTF">2019-09-27T01:53:14Z</dcterms:modified>
</cp:coreProperties>
</file>