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72" r:id="rId4"/>
    <p:sldId id="259" r:id="rId5"/>
    <p:sldId id="273" r:id="rId6"/>
    <p:sldId id="257" r:id="rId7"/>
    <p:sldId id="260" r:id="rId8"/>
    <p:sldId id="261" r:id="rId9"/>
    <p:sldId id="267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63" r:id="rId19"/>
    <p:sldId id="282" r:id="rId20"/>
    <p:sldId id="264" r:id="rId21"/>
    <p:sldId id="265" r:id="rId22"/>
    <p:sldId id="283" r:id="rId23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03E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44" y="-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E890C-41BC-45F9-83B2-9F14E0769AB5}" type="datetimeFigureOut">
              <a:rPr lang="ru-RU" smtClean="0"/>
              <a:t>17.04.2018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E1C34-7086-4553-81F0-32018B0683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4816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E890C-41BC-45F9-83B2-9F14E0769AB5}" type="datetimeFigureOut">
              <a:rPr lang="ru-RU" smtClean="0"/>
              <a:t>17.04.2018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E1C34-7086-4553-81F0-32018B0683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0851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E890C-41BC-45F9-83B2-9F14E0769AB5}" type="datetimeFigureOut">
              <a:rPr lang="ru-RU" smtClean="0"/>
              <a:t>17.04.2018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E1C34-7086-4553-81F0-32018B0683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0234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E890C-41BC-45F9-83B2-9F14E0769AB5}" type="datetimeFigureOut">
              <a:rPr lang="ru-RU" smtClean="0"/>
              <a:t>17.04.2018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E1C34-7086-4553-81F0-32018B0683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3254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E890C-41BC-45F9-83B2-9F14E0769AB5}" type="datetimeFigureOut">
              <a:rPr lang="ru-RU" smtClean="0"/>
              <a:t>17.04.2018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E1C34-7086-4553-81F0-32018B0683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3360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E890C-41BC-45F9-83B2-9F14E0769AB5}" type="datetimeFigureOut">
              <a:rPr lang="ru-RU" smtClean="0"/>
              <a:t>17.04.2018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E1C34-7086-4553-81F0-32018B0683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1148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E890C-41BC-45F9-83B2-9F14E0769AB5}" type="datetimeFigureOut">
              <a:rPr lang="ru-RU" smtClean="0"/>
              <a:t>17.04.2018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E1C34-7086-4553-81F0-32018B0683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8128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E890C-41BC-45F9-83B2-9F14E0769AB5}" type="datetimeFigureOut">
              <a:rPr lang="ru-RU" smtClean="0"/>
              <a:t>17.04.2018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E1C34-7086-4553-81F0-32018B0683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9399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E890C-41BC-45F9-83B2-9F14E0769AB5}" type="datetimeFigureOut">
              <a:rPr lang="ru-RU" smtClean="0"/>
              <a:t>17.04.2018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E1C34-7086-4553-81F0-32018B0683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09516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E890C-41BC-45F9-83B2-9F14E0769AB5}" type="datetimeFigureOut">
              <a:rPr lang="ru-RU" smtClean="0"/>
              <a:t>17.04.2018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E1C34-7086-4553-81F0-32018B0683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1189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E890C-41BC-45F9-83B2-9F14E0769AB5}" type="datetimeFigureOut">
              <a:rPr lang="ru-RU" smtClean="0"/>
              <a:t>17.04.2018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E1C34-7086-4553-81F0-32018B0683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8180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E890C-41BC-45F9-83B2-9F14E0769AB5}" type="datetimeFigureOut">
              <a:rPr lang="ru-RU" smtClean="0"/>
              <a:t>17.04.2018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8E1C34-7086-4553-81F0-32018B0683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8538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237312"/>
            <a:ext cx="260985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5897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811388" y="6505363"/>
            <a:ext cx="323528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8817837" y="6486288"/>
            <a:ext cx="309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31" y="0"/>
            <a:ext cx="9151531" cy="6855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916832"/>
            <a:ext cx="2095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5392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799476" y="6483360"/>
            <a:ext cx="324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61789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7332"/>
            <a:ext cx="9143999" cy="6849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8779094" y="6487377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8003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832"/>
            <a:ext cx="9144000" cy="6846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799476" y="6483360"/>
            <a:ext cx="324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91309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8779094" y="6477852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3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765"/>
            <a:ext cx="9144000" cy="6865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2130" y="6409034"/>
            <a:ext cx="6096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8779094" y="6487377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203938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\\Zampotil\обмен\Денисенко С.М\4345 - 0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3" y="0"/>
            <a:ext cx="913455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788619" y="6477852"/>
            <a:ext cx="309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7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8003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\\Zampotil\обмен\Денисенко С.М\4345 - 00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829736" y="6488668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938003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80312" y="2276872"/>
            <a:ext cx="1763687" cy="20776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400" dirty="0" smtClean="0">
                <a:solidFill>
                  <a:schemeClr val="bg1"/>
                </a:solidFill>
              </a:rPr>
              <a:t>В 2018 ГОДУ ЗАПЛАНИРОВАНО ОБСЛЕДОВАНИЕ ПЛОТНИКОВСКОГО И БОГАШЕВСКОГО ПРИПОСЕЛКОВЫХ КЕДРОВНИКОВ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769569" y="6453336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9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6779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4400" y="6381328"/>
            <a:ext cx="609600" cy="476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8769569" y="6453336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10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14781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769569" y="6453336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11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77566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17" y="0"/>
            <a:ext cx="915121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769569" y="6453336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12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51139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475" y="5733256"/>
            <a:ext cx="3905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8739385" y="6488668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13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19415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769569" y="6453336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14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50598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43" y="0"/>
            <a:ext cx="915124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769569" y="6453336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15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6238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29" y="0"/>
            <a:ext cx="915922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3950" y="6021288"/>
            <a:ext cx="3905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8769569" y="6453336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16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32515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769569" y="6453336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17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98901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725296" y="6500336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18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6023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51015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16"/>
            <a:ext cx="9144000" cy="6851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8725296" y="6488668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20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6023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5661248"/>
            <a:ext cx="9144000" cy="1196753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70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5670996"/>
            <a:ext cx="9144000" cy="1187004"/>
          </a:xfrm>
          <a:prstGeom prst="rect">
            <a:avLst/>
          </a:prstGeom>
          <a:solidFill>
            <a:srgbClr val="103E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107504" y="5774134"/>
            <a:ext cx="2016224" cy="9807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800" dirty="0" smtClean="0">
                <a:solidFill>
                  <a:schemeClr val="bg1"/>
                </a:solidFill>
              </a:rPr>
              <a:t>ДРЕВЕСНЫЕ БРИКЕТЫ </a:t>
            </a:r>
          </a:p>
          <a:p>
            <a:pPr marL="0" indent="0" algn="ctr">
              <a:buNone/>
            </a:pPr>
            <a:r>
              <a:rPr lang="ru-RU" sz="1800" dirty="0" smtClean="0">
                <a:solidFill>
                  <a:schemeClr val="bg1"/>
                </a:solidFill>
              </a:rPr>
              <a:t>(</a:t>
            </a:r>
            <a:r>
              <a:rPr lang="en-US" sz="1800" dirty="0" smtClean="0">
                <a:solidFill>
                  <a:schemeClr val="bg1"/>
                </a:solidFill>
              </a:rPr>
              <a:t>ruf, nestro)</a:t>
            </a:r>
            <a:endParaRPr lang="ru-RU" sz="1800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19672" y="5774134"/>
            <a:ext cx="29523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В СТРОИТЕЛЬСТВЕ</a:t>
            </a:r>
          </a:p>
          <a:p>
            <a:pPr algn="ctr"/>
            <a:r>
              <a:rPr lang="ru-RU" dirty="0">
                <a:solidFill>
                  <a:schemeClr val="bg1"/>
                </a:solidFill>
              </a:rPr>
              <a:t>(цементно-стружечные плиты, арболит)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283968" y="5787444"/>
            <a:ext cx="27363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В СЕЛЬСКОМ ХОЗЯЙСТВЕ</a:t>
            </a:r>
          </a:p>
          <a:p>
            <a:pPr algn="ctr"/>
            <a:r>
              <a:rPr lang="ru-RU" dirty="0">
                <a:solidFill>
                  <a:schemeClr val="bg1"/>
                </a:solidFill>
              </a:rPr>
              <a:t>(удобрение, подстилка, комовые добавки)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818188" y="5670996"/>
            <a:ext cx="23446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В ЛЕСОХИМИИ</a:t>
            </a:r>
          </a:p>
          <a:p>
            <a:pPr algn="ctr"/>
            <a:r>
              <a:rPr lang="ru-RU" dirty="0">
                <a:solidFill>
                  <a:schemeClr val="bg1"/>
                </a:solidFill>
              </a:rPr>
              <a:t>(спирт, канифоль, скипидар, вискозные волокна)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834300" y="6496902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21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9066511" y="3284984"/>
            <a:ext cx="45719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023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216"/>
            <a:ext cx="9144000" cy="6853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63383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68</Words>
  <Application>Microsoft Office PowerPoint</Application>
  <PresentationFormat>Экран (4:3)</PresentationFormat>
  <Paragraphs>29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Ирина Викторовна Федина</dc:creator>
  <cp:lastModifiedBy>Чепчец Александр Александрович</cp:lastModifiedBy>
  <cp:revision>18</cp:revision>
  <cp:lastPrinted>2018-04-16T06:41:05Z</cp:lastPrinted>
  <dcterms:created xsi:type="dcterms:W3CDTF">2018-04-13T15:22:19Z</dcterms:created>
  <dcterms:modified xsi:type="dcterms:W3CDTF">2018-04-17T05:33:37Z</dcterms:modified>
</cp:coreProperties>
</file>